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2" r:id="rId4"/>
    <p:sldId id="293" r:id="rId5"/>
    <p:sldId id="257" r:id="rId6"/>
    <p:sldId id="276" r:id="rId7"/>
    <p:sldId id="274" r:id="rId8"/>
    <p:sldId id="273" r:id="rId9"/>
    <p:sldId id="296" r:id="rId10"/>
    <p:sldId id="260" r:id="rId11"/>
    <p:sldId id="297" r:id="rId12"/>
    <p:sldId id="256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D554"/>
    <a:srgbClr val="DA87FF"/>
    <a:srgbClr val="FF9CD3"/>
    <a:srgbClr val="F25F7D"/>
    <a:srgbClr val="C03586"/>
    <a:srgbClr val="F26778"/>
    <a:srgbClr val="F2A522"/>
    <a:srgbClr val="FE705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7" autoAdjust="0"/>
    <p:restoredTop sz="94660"/>
  </p:normalViewPr>
  <p:slideViewPr>
    <p:cSldViewPr snapToGrid="0" showGuides="1">
      <p:cViewPr>
        <p:scale>
          <a:sx n="94" d="100"/>
          <a:sy n="94" d="100"/>
        </p:scale>
        <p:origin x="-1612" y="-1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3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2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4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E2119-DE79-4FFC-A42C-68E42B0E3CE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yeuongkyun.github.io/fitnessboard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77E8B-678B-4067-98BE-1ACE2E46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37995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D1D15-A733-416D-A969-68F50CC466B7}"/>
              </a:ext>
            </a:extLst>
          </p:cNvPr>
          <p:cNvSpPr txBox="1"/>
          <p:nvPr/>
        </p:nvSpPr>
        <p:spPr>
          <a:xfrm>
            <a:off x="2823310" y="2671063"/>
            <a:ext cx="6545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spc="-300" dirty="0">
                <a:solidFill>
                  <a:schemeClr val="bg1"/>
                </a:solidFill>
              </a:rPr>
              <a:t>나의 운동 일지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4B9A2-B287-4521-9BC6-FD6725BA0160}"/>
              </a:ext>
            </a:extLst>
          </p:cNvPr>
          <p:cNvSpPr txBox="1"/>
          <p:nvPr/>
        </p:nvSpPr>
        <p:spPr>
          <a:xfrm>
            <a:off x="5657418" y="40265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김형균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D0273E-C586-43C4-989A-6F43A69D9614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32690A-0E50-492F-B520-DF9481ED77D3}"/>
              </a:ext>
            </a:extLst>
          </p:cNvPr>
          <p:cNvSpPr txBox="1"/>
          <p:nvPr/>
        </p:nvSpPr>
        <p:spPr>
          <a:xfrm>
            <a:off x="10006664" y="6602255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3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54A30C-581D-42A1-9CD7-621A8EBA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021ADE-F288-4E08-9872-DDE0632AD6D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327A0-9413-4632-B9A0-CE43DA36FF9D}"/>
              </a:ext>
            </a:extLst>
          </p:cNvPr>
          <p:cNvSpPr txBox="1"/>
          <p:nvPr/>
        </p:nvSpPr>
        <p:spPr>
          <a:xfrm>
            <a:off x="7481805" y="1694107"/>
            <a:ext cx="99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CC78C-B6FB-461F-AB86-DBA10AD09077}"/>
              </a:ext>
            </a:extLst>
          </p:cNvPr>
          <p:cNvSpPr txBox="1"/>
          <p:nvPr/>
        </p:nvSpPr>
        <p:spPr>
          <a:xfrm>
            <a:off x="7481805" y="2155772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차후 개발 방향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450CE8-FE1C-4B7B-900F-8E2B64F8AA7E}"/>
              </a:ext>
            </a:extLst>
          </p:cNvPr>
          <p:cNvCxnSpPr>
            <a:cxnSpLocks/>
          </p:cNvCxnSpPr>
          <p:nvPr/>
        </p:nvCxnSpPr>
        <p:spPr>
          <a:xfrm>
            <a:off x="65588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1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111192" y="700733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차후 개발 방향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831133-670B-4215-A025-72BC73DCB3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713" y="-37071"/>
            <a:ext cx="6096000" cy="68580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A7E277-5F61-4C06-B9A7-FDE8CA064D51}"/>
              </a:ext>
            </a:extLst>
          </p:cNvPr>
          <p:cNvSpPr/>
          <p:nvPr/>
        </p:nvSpPr>
        <p:spPr>
          <a:xfrm>
            <a:off x="-24063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72CD8-B5CF-4449-9EEB-ECE21E1EA2EE}"/>
              </a:ext>
            </a:extLst>
          </p:cNvPr>
          <p:cNvSpPr txBox="1"/>
          <p:nvPr/>
        </p:nvSpPr>
        <p:spPr>
          <a:xfrm>
            <a:off x="1111193" y="1776568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앱</a:t>
            </a:r>
            <a:r>
              <a:rPr lang="en-US" altLang="ko-KR" spc="-150" dirty="0">
                <a:latin typeface="+mn-ea"/>
              </a:rPr>
              <a:t>(</a:t>
            </a:r>
            <a:r>
              <a:rPr lang="ko-KR" altLang="en-US" spc="-150" dirty="0">
                <a:latin typeface="+mn-ea"/>
              </a:rPr>
              <a:t>나의 운동 타이머</a:t>
            </a:r>
            <a:r>
              <a:rPr lang="en-US" altLang="ko-KR" spc="-150" dirty="0">
                <a:latin typeface="+mn-ea"/>
              </a:rPr>
              <a:t>)</a:t>
            </a:r>
            <a:r>
              <a:rPr lang="ko-KR" altLang="en-US" spc="-150" dirty="0">
                <a:latin typeface="+mn-ea"/>
              </a:rPr>
              <a:t>의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CEF7F-19F0-4781-B759-76D4DC96ABD5}"/>
              </a:ext>
            </a:extLst>
          </p:cNvPr>
          <p:cNvSpPr txBox="1"/>
          <p:nvPr/>
        </p:nvSpPr>
        <p:spPr>
          <a:xfrm>
            <a:off x="1111193" y="2755999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err="1">
                <a:latin typeface="+mn-ea"/>
              </a:rPr>
              <a:t>백엔드와</a:t>
            </a:r>
            <a:r>
              <a:rPr lang="ko-KR" altLang="en-US" spc="-150" dirty="0">
                <a:latin typeface="+mn-ea"/>
              </a:rPr>
              <a:t> 연동해서 회원가입 가능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B876-C1A0-44D8-85D9-6B55B3796537}"/>
              </a:ext>
            </a:extLst>
          </p:cNvPr>
          <p:cNvSpPr txBox="1"/>
          <p:nvPr/>
        </p:nvSpPr>
        <p:spPr>
          <a:xfrm>
            <a:off x="1111193" y="3735430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달력 체크리스트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85D0C-498B-4E4C-838B-74B245E188C8}"/>
              </a:ext>
            </a:extLst>
          </p:cNvPr>
          <p:cNvSpPr txBox="1"/>
          <p:nvPr/>
        </p:nvSpPr>
        <p:spPr>
          <a:xfrm>
            <a:off x="1135255" y="4714861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다른 웹페이지들의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8E9C3-561A-4E3C-A2B5-890538A7EDFC}"/>
              </a:ext>
            </a:extLst>
          </p:cNvPr>
          <p:cNvSpPr/>
          <p:nvPr/>
        </p:nvSpPr>
        <p:spPr>
          <a:xfrm>
            <a:off x="-12357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11B955-E646-4E3A-B808-E87ED8C50868}"/>
              </a:ext>
            </a:extLst>
          </p:cNvPr>
          <p:cNvSpPr/>
          <p:nvPr/>
        </p:nvSpPr>
        <p:spPr>
          <a:xfrm>
            <a:off x="-3707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F6B71-8232-4B1E-9CCC-703CD9157284}"/>
              </a:ext>
            </a:extLst>
          </p:cNvPr>
          <p:cNvSpPr txBox="1"/>
          <p:nvPr/>
        </p:nvSpPr>
        <p:spPr>
          <a:xfrm>
            <a:off x="232510" y="1618608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9C52A-50D0-43D9-910B-6E7922E546B1}"/>
              </a:ext>
            </a:extLst>
          </p:cNvPr>
          <p:cNvSpPr txBox="1"/>
          <p:nvPr/>
        </p:nvSpPr>
        <p:spPr>
          <a:xfrm>
            <a:off x="212130" y="259804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A7F4B-69F7-4FF8-8D6C-B3460919DE49}"/>
              </a:ext>
            </a:extLst>
          </p:cNvPr>
          <p:cNvSpPr txBox="1"/>
          <p:nvPr/>
        </p:nvSpPr>
        <p:spPr>
          <a:xfrm>
            <a:off x="249200" y="357747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E0A211-1E8A-4297-BFC5-FB97DF626A9E}"/>
              </a:ext>
            </a:extLst>
          </p:cNvPr>
          <p:cNvSpPr txBox="1"/>
          <p:nvPr/>
        </p:nvSpPr>
        <p:spPr>
          <a:xfrm>
            <a:off x="249200" y="455690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4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766E11-249F-4F6A-9ED0-00569B9A6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CCFE3D-6FBC-4D6B-AF7D-3F441052F0C8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01CA47-0F26-4971-8C69-5C329E9D9AE7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5B7796-6EEB-4942-A076-44F1C6540FE4}"/>
              </a:ext>
            </a:extLst>
          </p:cNvPr>
          <p:cNvSpPr txBox="1"/>
          <p:nvPr/>
        </p:nvSpPr>
        <p:spPr>
          <a:xfrm>
            <a:off x="4706838" y="2671063"/>
            <a:ext cx="2778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bg1"/>
                </a:solidFill>
              </a:rPr>
              <a:t>Q &amp; A</a:t>
            </a:r>
            <a:endParaRPr lang="ko-KR" altLang="en-US" sz="8000" b="1" spc="-3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63AF2A-5943-431A-A343-6DE7CBF0D903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82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61">
              <a:schemeClr val="accent5"/>
            </a:gs>
            <a:gs pos="35000">
              <a:schemeClr val="accent1"/>
            </a:gs>
            <a:gs pos="82000">
              <a:schemeClr val="accent4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0689F-BD54-48A9-8044-F206192544D0}"/>
              </a:ext>
            </a:extLst>
          </p:cNvPr>
          <p:cNvSpPr txBox="1"/>
          <p:nvPr/>
        </p:nvSpPr>
        <p:spPr>
          <a:xfrm>
            <a:off x="3454400" y="304427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0007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76B9B-EBAF-44F6-9C49-3597BE36E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6464968" y="34128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발표순서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6545179" y="1582328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 동기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6545179" y="2700259"/>
            <a:ext cx="3304673" cy="523220"/>
            <a:chOff x="6545179" y="1582328"/>
            <a:chExt cx="3304673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웹 사이트 소개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6545179" y="3879745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기능 소개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6545179" y="5120786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4</a:t>
              </a:r>
              <a:endParaRPr lang="ko-KR" altLang="en-US" sz="20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차후 개발 방향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1846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FC885-BB50-44D0-B09C-5EB3CE47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7DA6E5-723C-4B1F-8C46-089820BFBB5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개발 동기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93D22F-0B7E-4CDC-BD01-66C3F7DD1D75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BFB65-506D-4ABB-8767-36A8D787A498}"/>
              </a:ext>
            </a:extLst>
          </p:cNvPr>
          <p:cNvSpPr txBox="1"/>
          <p:nvPr/>
        </p:nvSpPr>
        <p:spPr>
          <a:xfrm>
            <a:off x="1683651" y="427306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앱 제작 동기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D812DE-F5EC-4BA9-A82B-BFF34550F43E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C805F-ACB9-4508-AA53-BE3091CE30A8}"/>
              </a:ext>
            </a:extLst>
          </p:cNvPr>
          <p:cNvSpPr txBox="1"/>
          <p:nvPr/>
        </p:nvSpPr>
        <p:spPr>
          <a:xfrm>
            <a:off x="8859154" y="4273262"/>
            <a:ext cx="17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다른 분과의 소통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B80A8F-93CF-4742-AFEF-ED3A941311CF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FB723-D9D4-4AFD-9F0D-9F2F9018A778}"/>
              </a:ext>
            </a:extLst>
          </p:cNvPr>
          <p:cNvSpPr txBox="1"/>
          <p:nvPr/>
        </p:nvSpPr>
        <p:spPr>
          <a:xfrm>
            <a:off x="5549211" y="4270991"/>
            <a:ext cx="109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변화 기록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E3172F-51A7-4B09-835C-56DE04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"/>
          <a:stretch/>
        </p:blipFill>
        <p:spPr>
          <a:xfrm>
            <a:off x="1079653" y="1732729"/>
            <a:ext cx="2571636" cy="2294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2AADA8-C0CC-49F0-810D-18F866186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99" y="1732729"/>
            <a:ext cx="2411144" cy="229420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CCC6951-49E9-451C-9028-39A219571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03" y="1732729"/>
            <a:ext cx="2543175" cy="22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4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FEEF0-F763-4EF5-8DA3-2D882E32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D5B54C-FBDB-451D-B89E-F37545265A3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4DCEB-F6DA-4D06-9115-B7175C375EEE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2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1436605" y="2155772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웹 사이트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AD122-08A0-4A0F-8A64-991BB4329CEC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9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사이트 소개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56623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is simply dummy text of the printing and typesetting industry.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805841" y="6180779"/>
            <a:ext cx="581293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0" i="0" u="none" strike="noStrike" dirty="0">
                <a:effectLst/>
                <a:latin typeface="-apple-system"/>
                <a:hlinkClick r:id="rId2"/>
              </a:rPr>
              <a:t>https://hyeuongkyun.github.io/fitnessboard/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AA65B9-51EC-4EE6-AA53-916658759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04" y="1453443"/>
            <a:ext cx="8699130" cy="45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0FF64-8C51-44E6-B574-248858D8FA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"/>
            <a:ext cx="12192000" cy="6857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3A6054-1C45-4A75-BAF4-46BB87198D2C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C8EE4-B393-4BDF-97A3-831098B837CB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3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89A6D-4695-473A-829C-29CF8D4201BE}"/>
              </a:ext>
            </a:extLst>
          </p:cNvPr>
          <p:cNvSpPr txBox="1"/>
          <p:nvPr/>
        </p:nvSpPr>
        <p:spPr>
          <a:xfrm>
            <a:off x="1436605" y="2155772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기능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B3BBB2-3B0E-4407-9352-1EB6B2733841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1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08565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65D2-4877-4C62-8865-FB83FBC97661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6802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Media Query ( CSS)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88A154-4D98-4CEA-8F0B-77ABBE4F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5" y="1270668"/>
            <a:ext cx="4759031" cy="53315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5DFC2C-6A89-4E9F-A0D3-727347A9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99" y="1255551"/>
            <a:ext cx="6121283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6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75861" y="5805119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r>
              <a:rPr lang="en-US" altLang="ko-KR" sz="4000">
                <a:solidFill>
                  <a:schemeClr val="bg1"/>
                </a:solidFill>
              </a:rPr>
              <a:t>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65D2-4877-4C62-8865-FB83FBC97661}"/>
              </a:ext>
            </a:extLst>
          </p:cNvPr>
          <p:cNvSpPr txBox="1"/>
          <p:nvPr/>
        </p:nvSpPr>
        <p:spPr>
          <a:xfrm>
            <a:off x="6583706" y="6043972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Poisition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calc, @font-face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16982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jQuery ( JavaScript )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4E40A5-2D52-4BBF-B227-E4BD260F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99" y="1270670"/>
            <a:ext cx="6137099" cy="4260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EC1A8C-F9E8-4B7D-98AD-7572A9A5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6" y="1255551"/>
            <a:ext cx="4772923" cy="53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153</Words>
  <Application>Microsoft Office PowerPoint</Application>
  <PresentationFormat>와이드스크린</PresentationFormat>
  <Paragraphs>52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-apple-system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형균</cp:lastModifiedBy>
  <cp:revision>41</cp:revision>
  <dcterms:created xsi:type="dcterms:W3CDTF">2020-09-14T00:48:43Z</dcterms:created>
  <dcterms:modified xsi:type="dcterms:W3CDTF">2022-04-26T14:08:51Z</dcterms:modified>
</cp:coreProperties>
</file>